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8" r:id="rId7"/>
    <p:sldId id="270" r:id="rId8"/>
    <p:sldId id="271" r:id="rId9"/>
    <p:sldId id="273" r:id="rId10"/>
    <p:sldId id="274" r:id="rId11"/>
    <p:sldId id="275" r:id="rId12"/>
    <p:sldId id="277" r:id="rId13"/>
    <p:sldId id="276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 Italics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C53"/>
    <a:srgbClr val="00CC00"/>
    <a:srgbClr val="25775C"/>
    <a:srgbClr val="2E5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9793D9-1659-4874-85A5-6A5FAA6186F9}" v="23" dt="2024-08-25T00:30:26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kaja Balasooriya" userId="4af5cc2e0ff57d50" providerId="LiveId" clId="{D89793D9-1659-4874-85A5-6A5FAA6186F9}"/>
    <pc:docChg chg="undo custSel delSld modSld">
      <pc:chgData name="Pankaja Balasooriya" userId="4af5cc2e0ff57d50" providerId="LiveId" clId="{D89793D9-1659-4874-85A5-6A5FAA6186F9}" dt="2024-08-25T00:31:05.256" v="572" actId="1076"/>
      <pc:docMkLst>
        <pc:docMk/>
      </pc:docMkLst>
      <pc:sldChg chg="addSp delSp modSp mod modTransition">
        <pc:chgData name="Pankaja Balasooriya" userId="4af5cc2e0ff57d50" providerId="LiveId" clId="{D89793D9-1659-4874-85A5-6A5FAA6186F9}" dt="2024-08-24T23:59:38.649" v="495"/>
        <pc:sldMkLst>
          <pc:docMk/>
          <pc:sldMk cId="0" sldId="256"/>
        </pc:sldMkLst>
        <pc:spChg chg="mod">
          <ac:chgData name="Pankaja Balasooriya" userId="4af5cc2e0ff57d50" providerId="LiveId" clId="{D89793D9-1659-4874-85A5-6A5FAA6186F9}" dt="2024-08-24T13:30:12.172" v="367"/>
          <ac:spMkLst>
            <pc:docMk/>
            <pc:sldMk cId="0" sldId="256"/>
            <ac:spMk id="6" creationId="{D64BC44D-8D61-D193-4880-EF72A92CD911}"/>
          </ac:spMkLst>
        </pc:spChg>
        <pc:spChg chg="add del mod">
          <ac:chgData name="Pankaja Balasooriya" userId="4af5cc2e0ff57d50" providerId="LiveId" clId="{D89793D9-1659-4874-85A5-6A5FAA6186F9}" dt="2024-08-16T07:42:07.146" v="215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42:12.573" v="216" actId="14100"/>
          <ac:spMkLst>
            <pc:docMk/>
            <pc:sldMk cId="0" sldId="256"/>
            <ac:spMk id="8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3:12.757" v="256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2:48.090" v="225" actId="113"/>
          <ac:spMkLst>
            <pc:docMk/>
            <pc:sldMk cId="0" sldId="256"/>
            <ac:spMk id="16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38:52.557" v="48" actId="20577"/>
          <ac:spMkLst>
            <pc:docMk/>
            <pc:sldMk cId="0" sldId="256"/>
            <ac:spMk id="17" creationId="{00000000-0000-0000-0000-000000000000}"/>
          </ac:spMkLst>
        </pc:spChg>
        <pc:spChg chg="add del mod">
          <ac:chgData name="Pankaja Balasooriya" userId="4af5cc2e0ff57d50" providerId="LiveId" clId="{D89793D9-1659-4874-85A5-6A5FAA6186F9}" dt="2024-08-16T07:42:24.854" v="217" actId="20577"/>
          <ac:spMkLst>
            <pc:docMk/>
            <pc:sldMk cId="0" sldId="256"/>
            <ac:spMk id="18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24T13:30:12.172" v="367"/>
          <ac:spMkLst>
            <pc:docMk/>
            <pc:sldMk cId="0" sldId="256"/>
            <ac:spMk id="19" creationId="{30143DD0-38FF-0AD0-4A3E-FE3B385D9D40}"/>
          </ac:spMkLst>
        </pc:spChg>
        <pc:spChg chg="mod">
          <ac:chgData name="Pankaja Balasooriya" userId="4af5cc2e0ff57d50" providerId="LiveId" clId="{D89793D9-1659-4874-85A5-6A5FAA6186F9}" dt="2024-08-24T13:32:11.588" v="391" actId="207"/>
          <ac:spMkLst>
            <pc:docMk/>
            <pc:sldMk cId="0" sldId="256"/>
            <ac:spMk id="22" creationId="{BA16BD3F-0F01-8D7D-E5CE-C858FAF75D3F}"/>
          </ac:spMkLst>
        </pc:spChg>
        <pc:spChg chg="mod">
          <ac:chgData name="Pankaja Balasooriya" userId="4af5cc2e0ff57d50" providerId="LiveId" clId="{D89793D9-1659-4874-85A5-6A5FAA6186F9}" dt="2024-08-24T13:32:11.588" v="391" actId="207"/>
          <ac:spMkLst>
            <pc:docMk/>
            <pc:sldMk cId="0" sldId="256"/>
            <ac:spMk id="23" creationId="{A614A6D5-9BAC-AA59-0DB6-E44193A26B1D}"/>
          </ac:spMkLst>
        </pc:spChg>
        <pc:spChg chg="mod">
          <ac:chgData name="Pankaja Balasooriya" userId="4af5cc2e0ff57d50" providerId="LiveId" clId="{D89793D9-1659-4874-85A5-6A5FAA6186F9}" dt="2024-08-24T13:31:47.827" v="382"/>
          <ac:spMkLst>
            <pc:docMk/>
            <pc:sldMk cId="0" sldId="256"/>
            <ac:spMk id="25" creationId="{7AEE458D-DAF1-B381-C74C-D9A3D537200C}"/>
          </ac:spMkLst>
        </pc:spChg>
        <pc:spChg chg="mod">
          <ac:chgData name="Pankaja Balasooriya" userId="4af5cc2e0ff57d50" providerId="LiveId" clId="{D89793D9-1659-4874-85A5-6A5FAA6186F9}" dt="2024-08-24T13:31:47.827" v="382"/>
          <ac:spMkLst>
            <pc:docMk/>
            <pc:sldMk cId="0" sldId="256"/>
            <ac:spMk id="26" creationId="{33C8917C-3D9D-4A55-2FBC-9BF178019F3A}"/>
          </ac:spMkLst>
        </pc:spChg>
        <pc:grpChg chg="mod">
          <ac:chgData name="Pankaja Balasooriya" userId="4af5cc2e0ff57d50" providerId="LiveId" clId="{D89793D9-1659-4874-85A5-6A5FAA6186F9}" dt="2024-08-24T13:31:11.627" v="375" actId="1076"/>
          <ac:grpSpMkLst>
            <pc:docMk/>
            <pc:sldMk cId="0" sldId="256"/>
            <ac:grpSpMk id="2" creationId="{00000000-0000-0000-0000-000000000000}"/>
          </ac:grpSpMkLst>
        </pc:grpChg>
        <pc:grpChg chg="del mod">
          <ac:chgData name="Pankaja Balasooriya" userId="4af5cc2e0ff57d50" providerId="LiveId" clId="{D89793D9-1659-4874-85A5-6A5FAA6186F9}" dt="2024-08-16T08:04:58.831" v="267" actId="478"/>
          <ac:grpSpMkLst>
            <pc:docMk/>
            <pc:sldMk cId="0" sldId="256"/>
            <ac:grpSpMk id="5" creationId="{00000000-0000-0000-0000-000000000000}"/>
          </ac:grpSpMkLst>
        </pc:grpChg>
        <pc:grpChg chg="add mod">
          <ac:chgData name="Pankaja Balasooriya" userId="4af5cc2e0ff57d50" providerId="LiveId" clId="{D89793D9-1659-4874-85A5-6A5FAA6186F9}" dt="2024-08-24T13:30:16.564" v="369" actId="1076"/>
          <ac:grpSpMkLst>
            <pc:docMk/>
            <pc:sldMk cId="0" sldId="256"/>
            <ac:grpSpMk id="5" creationId="{231E3E9E-820D-0F6F-C0F9-48F78EC9D2DE}"/>
          </ac:grpSpMkLst>
        </pc:grpChg>
        <pc:grpChg chg="add mod">
          <ac:chgData name="Pankaja Balasooriya" userId="4af5cc2e0ff57d50" providerId="LiveId" clId="{D89793D9-1659-4874-85A5-6A5FAA6186F9}" dt="2024-08-24T13:37:09.882" v="429" actId="1076"/>
          <ac:grpSpMkLst>
            <pc:docMk/>
            <pc:sldMk cId="0" sldId="256"/>
            <ac:grpSpMk id="21" creationId="{ABD58844-773C-AF04-707B-147E2C4A1732}"/>
          </ac:grpSpMkLst>
        </pc:grpChg>
        <pc:grpChg chg="add mod">
          <ac:chgData name="Pankaja Balasooriya" userId="4af5cc2e0ff57d50" providerId="LiveId" clId="{D89793D9-1659-4874-85A5-6A5FAA6186F9}" dt="2024-08-24T13:31:47.827" v="382"/>
          <ac:grpSpMkLst>
            <pc:docMk/>
            <pc:sldMk cId="0" sldId="256"/>
            <ac:grpSpMk id="24" creationId="{CEC8342D-1168-56F8-0248-070C255AD564}"/>
          </ac:grpSpMkLst>
        </pc:grpChg>
        <pc:picChg chg="add del mod">
          <ac:chgData name="Pankaja Balasooriya" userId="4af5cc2e0ff57d50" providerId="LiveId" clId="{D89793D9-1659-4874-85A5-6A5FAA6186F9}" dt="2024-08-24T13:32:14.322" v="392" actId="478"/>
          <ac:picMkLst>
            <pc:docMk/>
            <pc:sldMk cId="0" sldId="256"/>
            <ac:picMk id="20" creationId="{91F08C49-C06E-9138-882B-CCEC338724C9}"/>
          </ac:picMkLst>
        </pc:picChg>
        <pc:picChg chg="add mod">
          <ac:chgData name="Pankaja Balasooriya" userId="4af5cc2e0ff57d50" providerId="LiveId" clId="{D89793D9-1659-4874-85A5-6A5FAA6186F9}" dt="2024-08-24T13:37:41.410" v="431" actId="196"/>
          <ac:picMkLst>
            <pc:docMk/>
            <pc:sldMk cId="0" sldId="256"/>
            <ac:picMk id="28" creationId="{E63FD945-9D95-0948-A173-C10D0119AFFC}"/>
          </ac:picMkLst>
        </pc:picChg>
      </pc:sldChg>
      <pc:sldChg chg="addSp delSp modSp mod modTransition">
        <pc:chgData name="Pankaja Balasooriya" userId="4af5cc2e0ff57d50" providerId="LiveId" clId="{D89793D9-1659-4874-85A5-6A5FAA6186F9}" dt="2024-08-24T23:59:38.649" v="495"/>
        <pc:sldMkLst>
          <pc:docMk/>
          <pc:sldMk cId="0" sldId="257"/>
        </pc:sldMkLst>
        <pc:spChg chg="mod">
          <ac:chgData name="Pankaja Balasooriya" userId="4af5cc2e0ff57d50" providerId="LiveId" clId="{D89793D9-1659-4874-85A5-6A5FAA6186F9}" dt="2024-08-24T13:40:29.534" v="438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24T13:40:29.534" v="438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8:06:15.091" v="278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2:07.208" v="221"/>
          <ac:spMkLst>
            <pc:docMk/>
            <pc:sldMk cId="0" sldId="257"/>
            <ac:spMk id="11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8:21:02.804" v="321" actId="20577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24T13:36:46.067" v="427"/>
          <ac:spMkLst>
            <pc:docMk/>
            <pc:sldMk cId="0" sldId="257"/>
            <ac:spMk id="13" creationId="{00000000-0000-0000-0000-000000000000}"/>
          </ac:spMkLst>
        </pc:spChg>
        <pc:spChg chg="del">
          <ac:chgData name="Pankaja Balasooriya" userId="4af5cc2e0ff57d50" providerId="LiveId" clId="{D89793D9-1659-4874-85A5-6A5FAA6186F9}" dt="2024-08-16T08:20:50.383" v="299" actId="478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16T08:20:48.213" v="298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Pankaja Balasooriya" userId="4af5cc2e0ff57d50" providerId="LiveId" clId="{D89793D9-1659-4874-85A5-6A5FAA6186F9}" dt="2024-08-16T08:20:44.588" v="295" actId="478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16T08:20:46.675" v="296" actId="478"/>
          <ac:spMkLst>
            <pc:docMk/>
            <pc:sldMk cId="0" sldId="257"/>
            <ac:spMk id="17" creationId="{00000000-0000-0000-0000-000000000000}"/>
          </ac:spMkLst>
        </pc:spChg>
        <pc:grpChg chg="add del mod">
          <ac:chgData name="Pankaja Balasooriya" userId="4af5cc2e0ff57d50" providerId="LiveId" clId="{D89793D9-1659-4874-85A5-6A5FAA6186F9}" dt="2024-08-16T08:19:43.459" v="292" actId="478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Pankaja Balasooriya" userId="4af5cc2e0ff57d50" providerId="LiveId" clId="{D89793D9-1659-4874-85A5-6A5FAA6186F9}" dt="2024-08-24T13:40:29.534" v="438" actId="207"/>
          <ac:grpSpMkLst>
            <pc:docMk/>
            <pc:sldMk cId="0" sldId="257"/>
            <ac:grpSpMk id="5" creationId="{00000000-0000-0000-0000-000000000000}"/>
          </ac:grpSpMkLst>
        </pc:grpChg>
        <pc:graphicFrameChg chg="add mod modGraphic">
          <ac:chgData name="Pankaja Balasooriya" userId="4af5cc2e0ff57d50" providerId="LiveId" clId="{D89793D9-1659-4874-85A5-6A5FAA6186F9}" dt="2024-08-24T14:46:58.908" v="493" actId="20577"/>
          <ac:graphicFrameMkLst>
            <pc:docMk/>
            <pc:sldMk cId="0" sldId="257"/>
            <ac:graphicFrameMk id="2" creationId="{D77C87EB-379E-CF42-6A68-4D5696F05C06}"/>
          </ac:graphicFrameMkLst>
        </pc:graphicFrameChg>
        <pc:picChg chg="add mod">
          <ac:chgData name="Pankaja Balasooriya" userId="4af5cc2e0ff57d50" providerId="LiveId" clId="{D89793D9-1659-4874-85A5-6A5FAA6186F9}" dt="2024-08-24T13:39:09.922" v="432" actId="1076"/>
          <ac:picMkLst>
            <pc:docMk/>
            <pc:sldMk cId="0" sldId="257"/>
            <ac:picMk id="19" creationId="{AE8455D4-80D3-D3A0-C42A-76191C2F56FF}"/>
          </ac:picMkLst>
        </pc:picChg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0" sldId="258"/>
        </pc:sldMkLst>
      </pc:sldChg>
      <pc:sldChg chg="del modTransition">
        <pc:chgData name="Pankaja Balasooriya" userId="4af5cc2e0ff57d50" providerId="LiveId" clId="{D89793D9-1659-4874-85A5-6A5FAA6186F9}" dt="2024-08-25T00:00:36.194" v="499" actId="47"/>
        <pc:sldMkLst>
          <pc:docMk/>
          <pc:sldMk cId="0" sldId="259"/>
        </pc:sldMkLst>
      </pc:sldChg>
      <pc:sldChg chg="del modTransition">
        <pc:chgData name="Pankaja Balasooriya" userId="4af5cc2e0ff57d50" providerId="LiveId" clId="{D89793D9-1659-4874-85A5-6A5FAA6186F9}" dt="2024-08-25T00:00:37.871" v="500" actId="47"/>
        <pc:sldMkLst>
          <pc:docMk/>
          <pc:sldMk cId="0" sldId="260"/>
        </pc:sldMkLst>
      </pc:sldChg>
      <pc:sldChg chg="del modTransition">
        <pc:chgData name="Pankaja Balasooriya" userId="4af5cc2e0ff57d50" providerId="LiveId" clId="{D89793D9-1659-4874-85A5-6A5FAA6186F9}" dt="2024-08-25T00:00:39.378" v="501" actId="47"/>
        <pc:sldMkLst>
          <pc:docMk/>
          <pc:sldMk cId="0" sldId="261"/>
        </pc:sldMkLst>
      </pc:sldChg>
      <pc:sldChg chg="del modTransition">
        <pc:chgData name="Pankaja Balasooriya" userId="4af5cc2e0ff57d50" providerId="LiveId" clId="{D89793D9-1659-4874-85A5-6A5FAA6186F9}" dt="2024-08-25T00:00:34.635" v="498" actId="47"/>
        <pc:sldMkLst>
          <pc:docMk/>
          <pc:sldMk cId="0" sldId="262"/>
        </pc:sldMkLst>
      </pc:sldChg>
      <pc:sldChg chg="del modTransition">
        <pc:chgData name="Pankaja Balasooriya" userId="4af5cc2e0ff57d50" providerId="LiveId" clId="{D89793D9-1659-4874-85A5-6A5FAA6186F9}" dt="2024-08-25T00:00:41.471" v="503" actId="47"/>
        <pc:sldMkLst>
          <pc:docMk/>
          <pc:sldMk cId="0" sldId="263"/>
        </pc:sldMkLst>
      </pc:sldChg>
      <pc:sldChg chg="del modTransition">
        <pc:chgData name="Pankaja Balasooriya" userId="4af5cc2e0ff57d50" providerId="LiveId" clId="{D89793D9-1659-4874-85A5-6A5FAA6186F9}" dt="2024-08-25T00:00:32.590" v="496" actId="47"/>
        <pc:sldMkLst>
          <pc:docMk/>
          <pc:sldMk cId="0" sldId="264"/>
        </pc:sldMkLst>
      </pc:sldChg>
      <pc:sldChg chg="del modTransition">
        <pc:chgData name="Pankaja Balasooriya" userId="4af5cc2e0ff57d50" providerId="LiveId" clId="{D89793D9-1659-4874-85A5-6A5FAA6186F9}" dt="2024-08-25T00:00:42.226" v="504" actId="47"/>
        <pc:sldMkLst>
          <pc:docMk/>
          <pc:sldMk cId="0" sldId="265"/>
        </pc:sldMkLst>
      </pc:sldChg>
      <pc:sldChg chg="del modTransition">
        <pc:chgData name="Pankaja Balasooriya" userId="4af5cc2e0ff57d50" providerId="LiveId" clId="{D89793D9-1659-4874-85A5-6A5FAA6186F9}" dt="2024-08-25T00:00:43.389" v="505" actId="47"/>
        <pc:sldMkLst>
          <pc:docMk/>
          <pc:sldMk cId="0" sldId="266"/>
        </pc:sldMkLst>
      </pc:sldChg>
      <pc:sldChg chg="del modTransition">
        <pc:chgData name="Pankaja Balasooriya" userId="4af5cc2e0ff57d50" providerId="LiveId" clId="{D89793D9-1659-4874-85A5-6A5FAA6186F9}" dt="2024-08-25T00:00:33.738" v="497" actId="47"/>
        <pc:sldMkLst>
          <pc:docMk/>
          <pc:sldMk cId="699446581" sldId="267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4189323086" sldId="268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187323426" sldId="269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949933637" sldId="270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068733981" sldId="271"/>
        </pc:sldMkLst>
      </pc:sldChg>
      <pc:sldChg chg="del modTransition">
        <pc:chgData name="Pankaja Balasooriya" userId="4af5cc2e0ff57d50" providerId="LiveId" clId="{D89793D9-1659-4874-85A5-6A5FAA6186F9}" dt="2024-08-25T00:00:40.276" v="502" actId="47"/>
        <pc:sldMkLst>
          <pc:docMk/>
          <pc:sldMk cId="4031567521" sldId="272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300616977" sldId="273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580312342" sldId="274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358853638" sldId="275"/>
        </pc:sldMkLst>
      </pc:sldChg>
      <pc:sldChg chg="addSp modSp mod modTransition">
        <pc:chgData name="Pankaja Balasooriya" userId="4af5cc2e0ff57d50" providerId="LiveId" clId="{D89793D9-1659-4874-85A5-6A5FAA6186F9}" dt="2024-08-25T00:31:05.256" v="572" actId="1076"/>
        <pc:sldMkLst>
          <pc:docMk/>
          <pc:sldMk cId="3348955337" sldId="276"/>
        </pc:sldMkLst>
        <pc:picChg chg="add mod">
          <ac:chgData name="Pankaja Balasooriya" userId="4af5cc2e0ff57d50" providerId="LiveId" clId="{D89793D9-1659-4874-85A5-6A5FAA6186F9}" dt="2024-08-25T00:15:40.489" v="516" actId="1076"/>
          <ac:picMkLst>
            <pc:docMk/>
            <pc:sldMk cId="3348955337" sldId="276"/>
            <ac:picMk id="3" creationId="{B3C24088-BF08-895C-9912-08C3FB8F82C9}"/>
          </ac:picMkLst>
        </pc:picChg>
        <pc:picChg chg="add mod">
          <ac:chgData name="Pankaja Balasooriya" userId="4af5cc2e0ff57d50" providerId="LiveId" clId="{D89793D9-1659-4874-85A5-6A5FAA6186F9}" dt="2024-08-25T00:15:40.489" v="516" actId="1076"/>
          <ac:picMkLst>
            <pc:docMk/>
            <pc:sldMk cId="3348955337" sldId="276"/>
            <ac:picMk id="5" creationId="{B38BC5C3-9748-D049-1774-F93F6AE292EF}"/>
          </ac:picMkLst>
        </pc:picChg>
        <pc:picChg chg="add mod">
          <ac:chgData name="Pankaja Balasooriya" userId="4af5cc2e0ff57d50" providerId="LiveId" clId="{D89793D9-1659-4874-85A5-6A5FAA6186F9}" dt="2024-08-25T00:15:40.489" v="516" actId="1076"/>
          <ac:picMkLst>
            <pc:docMk/>
            <pc:sldMk cId="3348955337" sldId="276"/>
            <ac:picMk id="7" creationId="{F652DA60-C6E2-9F5F-BC1C-C83CD2A4B93E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9" creationId="{22E7DB70-9858-8BAF-148A-5E6D2456A2D3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11" creationId="{28A99B8A-8F85-38CC-175F-D8A97D208D47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13" creationId="{474253B4-F9FE-9FA8-C837-880F0B5EE549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15" creationId="{09ECDFB6-9C81-68D9-8E2E-6210B1AFD15D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17" creationId="{D97DEFD0-448E-15D4-B225-82D17C30AFED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21" creationId="{42305AD6-FC51-E4C1-D048-6801A9664734}"/>
          </ac:picMkLst>
        </pc:picChg>
        <pc:picChg chg="mod">
          <ac:chgData name="Pankaja Balasooriya" userId="4af5cc2e0ff57d50" providerId="LiveId" clId="{D89793D9-1659-4874-85A5-6A5FAA6186F9}" dt="2024-08-25T00:14:08.106" v="507" actId="1076"/>
          <ac:picMkLst>
            <pc:docMk/>
            <pc:sldMk cId="3348955337" sldId="276"/>
            <ac:picMk id="22" creationId="{B00AB41C-E3C7-509B-DE0E-BAD43208E088}"/>
          </ac:picMkLst>
        </pc:picChg>
        <pc:picChg chg="add mod">
          <ac:chgData name="Pankaja Balasooriya" userId="4af5cc2e0ff57d50" providerId="LiveId" clId="{D89793D9-1659-4874-85A5-6A5FAA6186F9}" dt="2024-08-25T00:31:05.256" v="572" actId="1076"/>
          <ac:picMkLst>
            <pc:docMk/>
            <pc:sldMk cId="3348955337" sldId="276"/>
            <ac:picMk id="24" creationId="{F024E04A-F98C-BA6F-631D-168CC2B6AC45}"/>
          </ac:picMkLst>
        </pc:picChg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54766451" sldId="277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142324784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2323" y="4817929"/>
            <a:ext cx="6355677" cy="5469071"/>
            <a:chOff x="0" y="0"/>
            <a:chExt cx="1673923" cy="1440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3923" cy="1440414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22830" y="8831083"/>
            <a:ext cx="4388324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 Medium"/>
              </a:rPr>
              <a:t>www.traiguard.com</a:t>
            </a:r>
          </a:p>
        </p:txBody>
      </p:sp>
      <p:sp>
        <p:nvSpPr>
          <p:cNvPr id="8" name="AutoShape 8"/>
          <p:cNvSpPr/>
          <p:nvPr/>
        </p:nvSpPr>
        <p:spPr>
          <a:xfrm>
            <a:off x="1498218" y="9038756"/>
            <a:ext cx="5283582" cy="9525"/>
          </a:xfrm>
          <a:prstGeom prst="line">
            <a:avLst/>
          </a:prstGeom>
          <a:ln w="1905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0" y="9048282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0" y="0"/>
                </a:moveTo>
                <a:lnTo>
                  <a:pt x="1238718" y="0"/>
                </a:lnTo>
                <a:lnTo>
                  <a:pt x="1238718" y="1238718"/>
                </a:lnTo>
                <a:lnTo>
                  <a:pt x="0" y="123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 flipH="1" flipV="1">
            <a:off x="17049282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1238718"/>
                </a:moveTo>
                <a:lnTo>
                  <a:pt x="0" y="1238718"/>
                </a:lnTo>
                <a:lnTo>
                  <a:pt x="0" y="0"/>
                </a:lnTo>
                <a:lnTo>
                  <a:pt x="1238718" y="0"/>
                </a:lnTo>
                <a:lnTo>
                  <a:pt x="1238718" y="12387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86343" y="1238718"/>
            <a:ext cx="1040784" cy="10407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545155" y="1497530"/>
            <a:ext cx="523158" cy="523158"/>
          </a:xfrm>
          <a:custGeom>
            <a:avLst/>
            <a:gdLst/>
            <a:ahLst/>
            <a:cxnLst/>
            <a:rect l="l" t="t" r="r" b="b"/>
            <a:pathLst>
              <a:path w="523158" h="523158">
                <a:moveTo>
                  <a:pt x="0" y="0"/>
                </a:moveTo>
                <a:lnTo>
                  <a:pt x="523159" y="0"/>
                </a:lnTo>
                <a:lnTo>
                  <a:pt x="523159" y="523159"/>
                </a:lnTo>
                <a:lnTo>
                  <a:pt x="0" y="52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8718" y="3479652"/>
            <a:ext cx="8543336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2"/>
              </a:lnSpc>
            </a:pPr>
            <a:r>
              <a:rPr lang="en-US" sz="9340" spc="457" dirty="0">
                <a:solidFill>
                  <a:srgbClr val="216C53"/>
                </a:solidFill>
                <a:latin typeface="Montserrat Ultra-Bold"/>
              </a:rPr>
              <a:t>Final </a:t>
            </a:r>
          </a:p>
          <a:p>
            <a:pPr algn="l">
              <a:lnSpc>
                <a:spcPts val="10742"/>
              </a:lnSpc>
            </a:pPr>
            <a:r>
              <a:rPr lang="en-US" sz="9340" spc="457" dirty="0">
                <a:solidFill>
                  <a:srgbClr val="216C53"/>
                </a:solidFill>
                <a:latin typeface="Montserrat Ultra-Bold"/>
              </a:rPr>
              <a:t>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5155" y="7332750"/>
            <a:ext cx="7385558" cy="16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220054N	Balasooriya BAPI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220112R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Dewasumithra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MPO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220128V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Dineshara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MC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220143L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Diunugala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4988" y="1022301"/>
            <a:ext cx="6031758" cy="79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5"/>
              </a:lnSpc>
              <a:spcBef>
                <a:spcPct val="0"/>
              </a:spcBef>
            </a:pPr>
            <a:r>
              <a:rPr lang="en-US" sz="4646" spc="227" dirty="0">
                <a:solidFill>
                  <a:srgbClr val="216C53"/>
                </a:solidFill>
                <a:latin typeface="Montserrat Ultra-Bold"/>
              </a:rPr>
              <a:t>Trail Guard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4988" y="1751586"/>
            <a:ext cx="5684208" cy="6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 spc="173" dirty="0">
                <a:solidFill>
                  <a:srgbClr val="216C53"/>
                </a:solidFill>
                <a:latin typeface="Montserrat"/>
              </a:rPr>
              <a:t>By Electro squad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ABD58844-773C-AF04-707B-147E2C4A1732}"/>
              </a:ext>
            </a:extLst>
          </p:cNvPr>
          <p:cNvGrpSpPr/>
          <p:nvPr/>
        </p:nvGrpSpPr>
        <p:grpSpPr>
          <a:xfrm>
            <a:off x="10153472" y="1528712"/>
            <a:ext cx="6915183" cy="6923635"/>
            <a:chOff x="0" y="0"/>
            <a:chExt cx="1673923" cy="1440414"/>
          </a:xfrm>
          <a:solidFill>
            <a:srgbClr val="2E584E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BA16BD3F-0F01-8D7D-E5CE-C858FAF75D3F}"/>
                </a:ext>
              </a:extLst>
            </p:cNvPr>
            <p:cNvSpPr/>
            <p:nvPr/>
          </p:nvSpPr>
          <p:spPr>
            <a:xfrm>
              <a:off x="0" y="0"/>
              <a:ext cx="1673923" cy="1440414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614A6D5-9BAC-AA59-0DB6-E44193A26B1D}"/>
                </a:ext>
              </a:extLst>
            </p:cNvPr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pic>
        <p:nvPicPr>
          <p:cNvPr id="28" name="Picture 27" descr="A grey device with buttons and a battery&#10;&#10;Description automatically generated">
            <a:extLst>
              <a:ext uri="{FF2B5EF4-FFF2-40B4-BE49-F238E27FC236}">
                <a16:creationId xmlns:a16="http://schemas.microsoft.com/office/drawing/2014/main" id="{E63FD945-9D95-0948-A173-C10D0119A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411" y="1392703"/>
            <a:ext cx="6798853" cy="6597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Internal View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omputer parts in a box&#10;&#10;Description automatically generated with medium confidence">
            <a:extLst>
              <a:ext uri="{FF2B5EF4-FFF2-40B4-BE49-F238E27FC236}">
                <a16:creationId xmlns:a16="http://schemas.microsoft.com/office/drawing/2014/main" id="{D6019C33-44FC-0FFA-9283-C2AB0FDE6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8718"/>
            <a:ext cx="7975053" cy="5562600"/>
          </a:xfrm>
          <a:prstGeom prst="rect">
            <a:avLst/>
          </a:prstGeom>
        </p:spPr>
      </p:pic>
      <p:pic>
        <p:nvPicPr>
          <p:cNvPr id="11" name="Picture 10" descr="A hand holding a device with wires and cables&#10;&#10;Description automatically generated">
            <a:extLst>
              <a:ext uri="{FF2B5EF4-FFF2-40B4-BE49-F238E27FC236}">
                <a16:creationId xmlns:a16="http://schemas.microsoft.com/office/drawing/2014/main" id="{15D91C02-8E7C-C4F9-C996-782974A524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238718"/>
            <a:ext cx="4648200" cy="6197600"/>
          </a:xfrm>
          <a:prstGeom prst="rect">
            <a:avLst/>
          </a:prstGeom>
        </p:spPr>
      </p:pic>
      <p:pic>
        <p:nvPicPr>
          <p:cNvPr id="15" name="Picture 14" descr="A hand holding a black rectangular object with wires and wires&#10;&#10;Description automatically generated">
            <a:extLst>
              <a:ext uri="{FF2B5EF4-FFF2-40B4-BE49-F238E27FC236}">
                <a16:creationId xmlns:a16="http://schemas.microsoft.com/office/drawing/2014/main" id="{90CBA3C0-43E0-9A47-09F2-0A5D073883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53" y="4114800"/>
            <a:ext cx="4314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 err="1">
                <a:solidFill>
                  <a:srgbClr val="216C53"/>
                </a:solidFill>
                <a:latin typeface="Montserrat Ultra-Bold"/>
              </a:rPr>
              <a:t>TrailGuard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grey device with buttons and a battery&#10;&#10;Description automatically generated">
            <a:extLst>
              <a:ext uri="{FF2B5EF4-FFF2-40B4-BE49-F238E27FC236}">
                <a16:creationId xmlns:a16="http://schemas.microsoft.com/office/drawing/2014/main" id="{3EA049F3-6791-384A-32A2-66663EE01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3200" y="1929730"/>
            <a:ext cx="6798853" cy="6597296"/>
          </a:xfrm>
          <a:prstGeom prst="rect">
            <a:avLst/>
          </a:prstGeom>
        </p:spPr>
      </p:pic>
      <p:pic>
        <p:nvPicPr>
          <p:cNvPr id="3" name="Picture 2" descr="A hand holding a device&#10;&#10;Description automatically generated">
            <a:extLst>
              <a:ext uri="{FF2B5EF4-FFF2-40B4-BE49-F238E27FC236}">
                <a16:creationId xmlns:a16="http://schemas.microsoft.com/office/drawing/2014/main" id="{BEEE2553-61BC-E39B-38FB-BA03EDC358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40" y="2095500"/>
            <a:ext cx="4947973" cy="65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76501"/>
            <a:ext cx="18288000" cy="7810500"/>
            <a:chOff x="0" y="0"/>
            <a:chExt cx="4816593" cy="1863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3811"/>
            </a:xfrm>
            <a:custGeom>
              <a:avLst/>
              <a:gdLst/>
              <a:ahLst/>
              <a:cxnLst/>
              <a:rect l="l" t="t" r="r" b="b"/>
              <a:pathLst>
                <a:path w="4816592" h="1863811">
                  <a:moveTo>
                    <a:pt x="0" y="0"/>
                  </a:moveTo>
                  <a:lnTo>
                    <a:pt x="4816592" y="0"/>
                  </a:lnTo>
                  <a:lnTo>
                    <a:pt x="4816592" y="1863811"/>
                  </a:lnTo>
                  <a:lnTo>
                    <a:pt x="0" y="1863811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90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00494" y="1039708"/>
            <a:ext cx="1028701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Task Allocation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6C04258-45E0-6E58-D1BE-0C3EB81C5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45246"/>
              </p:ext>
            </p:extLst>
          </p:nvPr>
        </p:nvGraphicFramePr>
        <p:xfrm>
          <a:off x="1238718" y="3390900"/>
          <a:ext cx="15645784" cy="5029200"/>
        </p:xfrm>
        <a:graphic>
          <a:graphicData uri="http://schemas.openxmlformats.org/drawingml/2006/table">
            <a:tbl>
              <a:tblPr/>
              <a:tblGrid>
                <a:gridCol w="4704882">
                  <a:extLst>
                    <a:ext uri="{9D8B030D-6E8A-4147-A177-3AD203B41FA5}">
                      <a16:colId xmlns:a16="http://schemas.microsoft.com/office/drawing/2014/main" val="291756672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57129933"/>
                    </a:ext>
                  </a:extLst>
                </a:gridCol>
                <a:gridCol w="8654902">
                  <a:extLst>
                    <a:ext uri="{9D8B030D-6E8A-4147-A177-3AD203B41FA5}">
                      <a16:colId xmlns:a16="http://schemas.microsoft.com/office/drawing/2014/main" val="2145022360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Name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Index Number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Task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56313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pt-BR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Balasooriya B A P I</a:t>
                      </a:r>
                      <a:endParaRPr lang="en-US" sz="32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220054N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PCB Design and Circuit Design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63493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Dewasumithra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M P O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220112R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Enclosure Design and Circuit Designing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1254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Dineshara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M C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220128V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Programming and Enclosure Design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5438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Diunugala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C H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220143L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Programming and PCB Design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447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B00AB41C-E3C7-509B-DE0E-BAD43208E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019300"/>
            <a:ext cx="14884400" cy="5105349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black and gold text on a black background&#10;&#10;Description automatically generated">
            <a:extLst>
              <a:ext uri="{FF2B5EF4-FFF2-40B4-BE49-F238E27FC236}">
                <a16:creationId xmlns:a16="http://schemas.microsoft.com/office/drawing/2014/main" id="{22E7DB70-9858-8BAF-148A-5E6D2456A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50" y="9051348"/>
            <a:ext cx="2025427" cy="1065095"/>
          </a:xfrm>
          <a:prstGeom prst="rect">
            <a:avLst/>
          </a:prstGeom>
        </p:spPr>
      </p:pic>
      <p:pic>
        <p:nvPicPr>
          <p:cNvPr id="11" name="Picture 10" descr="A blue and black symbol&#10;&#10;Description automatically generated">
            <a:extLst>
              <a:ext uri="{FF2B5EF4-FFF2-40B4-BE49-F238E27FC236}">
                <a16:creationId xmlns:a16="http://schemas.microsoft.com/office/drawing/2014/main" id="{28A99B8A-8F85-38CC-175F-D8A97D208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25" y="8731526"/>
            <a:ext cx="1524000" cy="1524000"/>
          </a:xfrm>
          <a:prstGeom prst="rect">
            <a:avLst/>
          </a:prstGeom>
        </p:spPr>
      </p:pic>
      <p:pic>
        <p:nvPicPr>
          <p:cNvPr id="13" name="Picture 12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474253B4-F9FE-9FA8-C837-880F0B5EE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79" y="8877725"/>
            <a:ext cx="2972924" cy="1238718"/>
          </a:xfrm>
          <a:prstGeom prst="rect">
            <a:avLst/>
          </a:prstGeom>
        </p:spPr>
      </p:pic>
      <p:pic>
        <p:nvPicPr>
          <p:cNvPr id="15" name="Picture 14" descr="A black and orange text&#10;&#10;Description automatically generated">
            <a:extLst>
              <a:ext uri="{FF2B5EF4-FFF2-40B4-BE49-F238E27FC236}">
                <a16:creationId xmlns:a16="http://schemas.microsoft.com/office/drawing/2014/main" id="{09ECDFB6-9C81-68D9-8E2E-6210B1AFD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03" y="9175772"/>
            <a:ext cx="2599215" cy="635508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D97DEFD0-448E-15D4-B225-82D17C30A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544" y="8731525"/>
            <a:ext cx="2709335" cy="1524001"/>
          </a:xfrm>
          <a:prstGeom prst="rect">
            <a:avLst/>
          </a:prstGeom>
        </p:spPr>
      </p:pic>
      <p:pic>
        <p:nvPicPr>
          <p:cNvPr id="21" name="Picture 20" descr="A black and white cat logo&#10;&#10;Description automatically generated">
            <a:extLst>
              <a:ext uri="{FF2B5EF4-FFF2-40B4-BE49-F238E27FC236}">
                <a16:creationId xmlns:a16="http://schemas.microsoft.com/office/drawing/2014/main" id="{42305AD6-FC51-E4C1-D048-6801A96647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036" y="9010852"/>
            <a:ext cx="873355" cy="873355"/>
          </a:xfrm>
          <a:prstGeom prst="rect">
            <a:avLst/>
          </a:prstGeom>
        </p:spPr>
      </p:pic>
      <p:pic>
        <p:nvPicPr>
          <p:cNvPr id="24" name="Picture 23" descr="A blue and red logo&#10;&#10;Description automatically generated">
            <a:extLst>
              <a:ext uri="{FF2B5EF4-FFF2-40B4-BE49-F238E27FC236}">
                <a16:creationId xmlns:a16="http://schemas.microsoft.com/office/drawing/2014/main" id="{F024E04A-F98C-BA6F-631D-168CC2B6A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005" y="9131575"/>
            <a:ext cx="957157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393753" y="0"/>
            <a:ext cx="7894247" cy="10287000"/>
            <a:chOff x="0" y="0"/>
            <a:chExt cx="207914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9143" cy="2709333"/>
            </a:xfrm>
            <a:custGeom>
              <a:avLst/>
              <a:gdLst/>
              <a:ahLst/>
              <a:cxnLst/>
              <a:rect l="l" t="t" r="r" b="b"/>
              <a:pathLst>
                <a:path w="2079143" h="2709333">
                  <a:moveTo>
                    <a:pt x="0" y="0"/>
                  </a:moveTo>
                  <a:lnTo>
                    <a:pt x="2079143" y="0"/>
                  </a:lnTo>
                  <a:lnTo>
                    <a:pt x="20791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914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38718" y="1192108"/>
            <a:ext cx="6020028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ABOUT</a:t>
            </a:r>
          </a:p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Trail Guard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718" y="3624659"/>
            <a:ext cx="8448833" cy="201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Trail Guard is developing a portable device that monitors various environmental parameters, including air and water quality, using a wide range of sensors. This comprehensive monitoring tool is designed to be valuable for both travelers and residents who are concerned about their environmental conditions..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1882" y="1238718"/>
            <a:ext cx="4576773" cy="13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Sensors and Parameters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7C87EB-379E-CF42-6A68-4D5696F05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85605"/>
              </p:ext>
            </p:extLst>
          </p:nvPr>
        </p:nvGraphicFramePr>
        <p:xfrm>
          <a:off x="11181882" y="3041280"/>
          <a:ext cx="6383102" cy="53212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96118">
                  <a:extLst>
                    <a:ext uri="{9D8B030D-6E8A-4147-A177-3AD203B41FA5}">
                      <a16:colId xmlns:a16="http://schemas.microsoft.com/office/drawing/2014/main" val="1577435031"/>
                    </a:ext>
                  </a:extLst>
                </a:gridCol>
                <a:gridCol w="3086984">
                  <a:extLst>
                    <a:ext uri="{9D8B030D-6E8A-4147-A177-3AD203B41FA5}">
                      <a16:colId xmlns:a16="http://schemas.microsoft.com/office/drawing/2014/main" val="857010821"/>
                    </a:ext>
                  </a:extLst>
                </a:gridCol>
              </a:tblGrid>
              <a:tr h="76861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Sensor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2E584E">
                            <a:shade val="30000"/>
                            <a:satMod val="115000"/>
                          </a:srgbClr>
                        </a:gs>
                        <a:gs pos="50000">
                          <a:srgbClr val="2E584E">
                            <a:shade val="67500"/>
                            <a:satMod val="115000"/>
                          </a:srgbClr>
                        </a:gs>
                        <a:gs pos="100000">
                          <a:srgbClr val="2E584E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2E584E">
                            <a:shade val="30000"/>
                            <a:satMod val="115000"/>
                          </a:srgbClr>
                        </a:gs>
                        <a:gs pos="50000">
                          <a:srgbClr val="2E584E">
                            <a:shade val="67500"/>
                            <a:satMod val="115000"/>
                          </a:srgbClr>
                        </a:gs>
                        <a:gs pos="100000">
                          <a:srgbClr val="2E584E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7897071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TS-300B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Turbidity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83936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PH4502C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161348"/>
                  </a:ext>
                </a:extLst>
              </a:tr>
              <a:tr h="12322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DHT11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Temperature and Humidity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522827"/>
                  </a:ext>
                </a:extLst>
              </a:tr>
              <a:tr h="689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GP2Y1010AU0F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Dust Density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95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MQ2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CO2/CO/LPG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562763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Gravity TDS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055225"/>
                  </a:ext>
                </a:extLst>
              </a:tr>
            </a:tbl>
          </a:graphicData>
        </a:graphic>
      </p:graphicFrame>
      <p:pic>
        <p:nvPicPr>
          <p:cNvPr id="13" name="Picture 12" descr="A hand holding a device&#10;&#10;Description automatically generated">
            <a:extLst>
              <a:ext uri="{FF2B5EF4-FFF2-40B4-BE49-F238E27FC236}">
                <a16:creationId xmlns:a16="http://schemas.microsoft.com/office/drawing/2014/main" id="{EA78895A-D615-302F-99B1-D618379B6B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18" y="5701926"/>
            <a:ext cx="3244465" cy="4325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76501"/>
            <a:ext cx="18288000" cy="7810500"/>
            <a:chOff x="0" y="0"/>
            <a:chExt cx="4816593" cy="1863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3811"/>
            </a:xfrm>
            <a:custGeom>
              <a:avLst/>
              <a:gdLst/>
              <a:ahLst/>
              <a:cxnLst/>
              <a:rect l="l" t="t" r="r" b="b"/>
              <a:pathLst>
                <a:path w="4816592" h="1863811">
                  <a:moveTo>
                    <a:pt x="0" y="0"/>
                  </a:moveTo>
                  <a:lnTo>
                    <a:pt x="4816592" y="0"/>
                  </a:lnTo>
                  <a:lnTo>
                    <a:pt x="4816592" y="1863811"/>
                  </a:lnTo>
                  <a:lnTo>
                    <a:pt x="0" y="1863811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90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832" y="3188303"/>
            <a:ext cx="747884" cy="747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00494" y="1039708"/>
            <a:ext cx="1028701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Key Features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03599" y="4651990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Tracks Dust, Temperature, humidity, gas levels, turbidity, TDS and PH.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3599" y="3196173"/>
            <a:ext cx="6154601" cy="1383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Comprehensive Monitoring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08832" y="5722759"/>
            <a:ext cx="747884" cy="7478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97080" y="6520206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Light weight and easy to carry for outdoor adventures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3599" y="5749052"/>
            <a:ext cx="4576773" cy="6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Portable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08832" y="7779337"/>
            <a:ext cx="747884" cy="7478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16C53"/>
                  </a:solidFill>
                  <a:latin typeface="Montserrat Classic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03599" y="8501194"/>
            <a:ext cx="628314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Clear display with intuitive buttons and alarms for hazards.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7080" y="7767455"/>
            <a:ext cx="4576773" cy="6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User-Friendly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98414" y="3188303"/>
            <a:ext cx="747884" cy="7478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811494" y="3950026"/>
            <a:ext cx="628314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Provides long-lasting power for extended use.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88303" y="3196173"/>
            <a:ext cx="6432897" cy="66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Rechargeable Battery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6D816F42-71F4-3CB1-9C08-20682B6E90B6}"/>
              </a:ext>
            </a:extLst>
          </p:cNvPr>
          <p:cNvGrpSpPr/>
          <p:nvPr/>
        </p:nvGrpSpPr>
        <p:grpSpPr>
          <a:xfrm>
            <a:off x="9795982" y="5710060"/>
            <a:ext cx="747884" cy="747884"/>
            <a:chOff x="0" y="0"/>
            <a:chExt cx="812800" cy="812800"/>
          </a:xfrm>
        </p:grpSpPr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711CC95-DE7F-36CD-3C7B-F7462EC84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3AF2ABE0-7DE6-BFD7-EF19-27BB2BC293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id="31" name="TextBox 25">
            <a:extLst>
              <a:ext uri="{FF2B5EF4-FFF2-40B4-BE49-F238E27FC236}">
                <a16:creationId xmlns:a16="http://schemas.microsoft.com/office/drawing/2014/main" id="{CF84F4B1-BE50-1EEE-C90F-5E68017B6FBD}"/>
              </a:ext>
            </a:extLst>
          </p:cNvPr>
          <p:cNvSpPr txBox="1"/>
          <p:nvPr/>
        </p:nvSpPr>
        <p:spPr>
          <a:xfrm>
            <a:off x="10736618" y="5721656"/>
            <a:ext cx="6432897" cy="1383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Critical condition alarm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49557EBD-EA7C-0FC6-8AA7-4A2816E521AF}"/>
              </a:ext>
            </a:extLst>
          </p:cNvPr>
          <p:cNvSpPr txBox="1"/>
          <p:nvPr/>
        </p:nvSpPr>
        <p:spPr>
          <a:xfrm>
            <a:off x="10736618" y="7175969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Alerts with sound and light when dangerous conditions are detected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94474" y="0"/>
            <a:ext cx="3893526" cy="10287000"/>
            <a:chOff x="0" y="0"/>
            <a:chExt cx="10254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455" cy="2709333"/>
            </a:xfrm>
            <a:custGeom>
              <a:avLst/>
              <a:gdLst/>
              <a:ahLst/>
              <a:cxnLst/>
              <a:rect l="l" t="t" r="r" b="b"/>
              <a:pathLst>
                <a:path w="1025455" h="2709333">
                  <a:moveTo>
                    <a:pt x="0" y="0"/>
                  </a:moveTo>
                  <a:lnTo>
                    <a:pt x="1025455" y="0"/>
                  </a:lnTo>
                  <a:lnTo>
                    <a:pt x="10254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25455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8718" y="1192108"/>
            <a:ext cx="6020028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Technical Specification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2026" y="4267679"/>
            <a:ext cx="3924464" cy="7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Rechargeable 3200mah Li-ion battery lasting about 6 hours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2026" y="3753429"/>
            <a:ext cx="3072147" cy="51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Power Supply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717" y="4744275"/>
            <a:ext cx="4619471" cy="447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Dust Sensor: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PM2.5 (0-500 </a:t>
            </a:r>
            <a:r>
              <a:rPr lang="el-GR" sz="1997" dirty="0">
                <a:solidFill>
                  <a:srgbClr val="216C53"/>
                </a:solidFill>
                <a:latin typeface="Montserrat"/>
              </a:rPr>
              <a:t>μ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g/m</a:t>
            </a:r>
            <a:r>
              <a:rPr lang="en-US" sz="1997" baseline="30000" dirty="0">
                <a:solidFill>
                  <a:srgbClr val="216C53"/>
                </a:solidFill>
                <a:latin typeface="Montserrat"/>
              </a:rPr>
              <a:t>3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)</a:t>
            </a:r>
          </a:p>
          <a:p>
            <a:pPr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MQ2 Gas Sensor: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CO₂, CO, Methane, Butane, LPG(0-1000ppm)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Temperature: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-10°C to 50°C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Humidity: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10-90% RH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Turbidity: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0-3000 NTU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TDS: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0-500 ppm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pH: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0-14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Display: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OLED display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Button: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Two control buttons for navigation and settings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718" y="3748851"/>
            <a:ext cx="3072147" cy="103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Measurement Range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2026" y="6509464"/>
            <a:ext cx="3924464" cy="37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-10°C to 50°C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2026" y="5438703"/>
            <a:ext cx="3072147" cy="103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Operating Temperature</a:t>
            </a:r>
          </a:p>
        </p:txBody>
      </p:sp>
      <p:sp>
        <p:nvSpPr>
          <p:cNvPr id="17" name="Freeform 17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A2ED733E-243E-CAE4-234B-EC6F6C9D250E}"/>
              </a:ext>
            </a:extLst>
          </p:cNvPr>
          <p:cNvGrpSpPr/>
          <p:nvPr/>
        </p:nvGrpSpPr>
        <p:grpSpPr>
          <a:xfrm>
            <a:off x="8806070" y="1171224"/>
            <a:ext cx="8045302" cy="7691393"/>
            <a:chOff x="0" y="-386243"/>
            <a:chExt cx="2491637" cy="2025717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6D6F565E-7EE2-8AA6-07E6-6B8F1AFB003C}"/>
                </a:ext>
              </a:extLst>
            </p:cNvPr>
            <p:cNvSpPr/>
            <p:nvPr/>
          </p:nvSpPr>
          <p:spPr>
            <a:xfrm>
              <a:off x="817714" y="-386243"/>
              <a:ext cx="1673923" cy="2025717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solidFill>
              <a:srgbClr val="25775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0332DB68-230C-2946-6057-F5E2C31635BF}"/>
                </a:ext>
              </a:extLst>
            </p:cNvPr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pic>
        <p:nvPicPr>
          <p:cNvPr id="23" name="Picture 22" descr="A grey device with buttons and switches&#10;&#10;Description automatically generated">
            <a:extLst>
              <a:ext uri="{FF2B5EF4-FFF2-40B4-BE49-F238E27FC236}">
                <a16:creationId xmlns:a16="http://schemas.microsoft.com/office/drawing/2014/main" id="{64E7E3E1-3990-45D9-3DBF-E38202994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63" y="1171224"/>
            <a:ext cx="5446948" cy="74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3210343"/>
            <a:chOff x="0" y="0"/>
            <a:chExt cx="4816593" cy="8455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45522"/>
            </a:xfrm>
            <a:custGeom>
              <a:avLst/>
              <a:gdLst/>
              <a:ahLst/>
              <a:cxnLst/>
              <a:rect l="l" t="t" r="r" b="b"/>
              <a:pathLst>
                <a:path w="4816592" h="845522">
                  <a:moveTo>
                    <a:pt x="0" y="0"/>
                  </a:moveTo>
                  <a:lnTo>
                    <a:pt x="4816592" y="0"/>
                  </a:lnTo>
                  <a:lnTo>
                    <a:pt x="4816592" y="845522"/>
                  </a:lnTo>
                  <a:lnTo>
                    <a:pt x="0" y="845522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6593" cy="89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3330" y="452191"/>
            <a:ext cx="13361336" cy="2125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FFFEF2"/>
                </a:solidFill>
                <a:latin typeface="Montserrat Ultra-Bold"/>
              </a:rPr>
              <a:t>Guidelines followed for Water and Air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2502" y="3413310"/>
            <a:ext cx="14362992" cy="66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216C53"/>
                </a:solidFill>
                <a:latin typeface="Montserrat Ultra-Bold"/>
              </a:rPr>
              <a:t>NATIONAL ENVIRONMENTAL ACT NO. 47 OF 1980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87073" y="4010890"/>
            <a:ext cx="4261327" cy="4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197" dirty="0">
                <a:solidFill>
                  <a:srgbClr val="216C53"/>
                </a:solidFill>
                <a:latin typeface="Montserrat Bold Italics"/>
              </a:rPr>
              <a:t>Government of Sri Lanka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CDCA481-CAD0-5545-A128-88365F40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71392"/>
              </p:ext>
            </p:extLst>
          </p:nvPr>
        </p:nvGraphicFramePr>
        <p:xfrm>
          <a:off x="3200400" y="4721152"/>
          <a:ext cx="11277600" cy="229738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69526">
                  <a:extLst>
                    <a:ext uri="{9D8B030D-6E8A-4147-A177-3AD203B41FA5}">
                      <a16:colId xmlns:a16="http://schemas.microsoft.com/office/drawing/2014/main" val="3194078974"/>
                    </a:ext>
                  </a:extLst>
                </a:gridCol>
                <a:gridCol w="2224224">
                  <a:extLst>
                    <a:ext uri="{9D8B030D-6E8A-4147-A177-3AD203B41FA5}">
                      <a16:colId xmlns:a16="http://schemas.microsoft.com/office/drawing/2014/main" val="3432800813"/>
                    </a:ext>
                  </a:extLst>
                </a:gridCol>
                <a:gridCol w="3353103">
                  <a:extLst>
                    <a:ext uri="{9D8B030D-6E8A-4147-A177-3AD203B41FA5}">
                      <a16:colId xmlns:a16="http://schemas.microsoft.com/office/drawing/2014/main" val="1034899943"/>
                    </a:ext>
                  </a:extLst>
                </a:gridCol>
                <a:gridCol w="3330747">
                  <a:extLst>
                    <a:ext uri="{9D8B030D-6E8A-4147-A177-3AD203B41FA5}">
                      <a16:colId xmlns:a16="http://schemas.microsoft.com/office/drawing/2014/main" val="567766696"/>
                    </a:ext>
                  </a:extLst>
                </a:gridCol>
              </a:tblGrid>
              <a:tr h="7227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Parameter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Units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Drinking Water (Category A)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Recreational Water (Category B)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3162313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6.0 - 8.5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6.0 - 9.0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2462828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Dissolved Solids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NTU Max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4767454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Turbidity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ppm Max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34377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4AF8316-1A99-C1B9-C225-00023449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94512"/>
              </p:ext>
            </p:extLst>
          </p:nvPr>
        </p:nvGraphicFramePr>
        <p:xfrm>
          <a:off x="3200400" y="7661072"/>
          <a:ext cx="11277600" cy="13799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37154396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3043333263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276990795"/>
                    </a:ext>
                  </a:extLst>
                </a:gridCol>
              </a:tblGrid>
              <a:tr h="4550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Pollutant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 Permissible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06909"/>
                  </a:ext>
                </a:extLst>
              </a:tr>
              <a:tr h="461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Particular matter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µg/m³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67803"/>
                  </a:ext>
                </a:extLst>
              </a:tr>
              <a:tr h="461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Carbon Monoxide(CO)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50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2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6200000">
            <a:off x="-4261845" y="4948016"/>
            <a:ext cx="1026347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Block Diagram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power management system&#10;&#10;Description automatically generated">
            <a:extLst>
              <a:ext uri="{FF2B5EF4-FFF2-40B4-BE49-F238E27FC236}">
                <a16:creationId xmlns:a16="http://schemas.microsoft.com/office/drawing/2014/main" id="{CA2A4B69-28D9-6166-7FAB-FD376B125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58147"/>
            <a:ext cx="12922504" cy="9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6200000">
            <a:off x="-4261845" y="4948016"/>
            <a:ext cx="1026347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schematic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24456D91-F060-4E85-89AC-3EB6504B0F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4536" r="562" b="4596"/>
          <a:stretch/>
        </p:blipFill>
        <p:spPr>
          <a:xfrm>
            <a:off x="1941576" y="56284"/>
            <a:ext cx="14404848" cy="102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Design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 descr="A circuit board with many different colored lines&#10;&#10;Description automatically generated">
            <a:extLst>
              <a:ext uri="{FF2B5EF4-FFF2-40B4-BE49-F238E27FC236}">
                <a16:creationId xmlns:a16="http://schemas.microsoft.com/office/drawing/2014/main" id="{6E260F7F-C337-2C12-0045-425C80E829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r="14657"/>
          <a:stretch/>
        </p:blipFill>
        <p:spPr>
          <a:xfrm>
            <a:off x="12335409" y="2322633"/>
            <a:ext cx="5651543" cy="6112690"/>
          </a:xfrm>
          <a:prstGeom prst="rect">
            <a:avLst/>
          </a:prstGeom>
        </p:spPr>
      </p:pic>
      <p:pic>
        <p:nvPicPr>
          <p:cNvPr id="27" name="Picture 26" descr="A computer circuit board with blue lines&#10;&#10;Description automatically generated">
            <a:extLst>
              <a:ext uri="{FF2B5EF4-FFF2-40B4-BE49-F238E27FC236}">
                <a16:creationId xmlns:a16="http://schemas.microsoft.com/office/drawing/2014/main" id="{9ED86FDE-ED9E-8536-B117-5522A5326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1760" r="4336" b="3390"/>
          <a:stretch/>
        </p:blipFill>
        <p:spPr>
          <a:xfrm>
            <a:off x="6268005" y="2472632"/>
            <a:ext cx="5483980" cy="5962691"/>
          </a:xfrm>
          <a:prstGeom prst="rect">
            <a:avLst/>
          </a:prstGeom>
        </p:spPr>
      </p:pic>
      <p:pic>
        <p:nvPicPr>
          <p:cNvPr id="29" name="Picture 28" descr="A circuit board with red dots and numbers&#10;&#10;Description automatically generated">
            <a:extLst>
              <a:ext uri="{FF2B5EF4-FFF2-40B4-BE49-F238E27FC236}">
                <a16:creationId xmlns:a16="http://schemas.microsoft.com/office/drawing/2014/main" id="{7A8DB689-7590-C35E-43DA-CC0B9B9DA3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2114" r="5720" b="3451"/>
          <a:stretch/>
        </p:blipFill>
        <p:spPr>
          <a:xfrm>
            <a:off x="327955" y="2628900"/>
            <a:ext cx="5356626" cy="56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Design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ue circuit board with white and silver connectors&#10;&#10;Description automatically generated">
            <a:extLst>
              <a:ext uri="{FF2B5EF4-FFF2-40B4-BE49-F238E27FC236}">
                <a16:creationId xmlns:a16="http://schemas.microsoft.com/office/drawing/2014/main" id="{808DAA90-618E-746D-6F41-775441747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18" y="2095500"/>
            <a:ext cx="6934200" cy="7142458"/>
          </a:xfrm>
          <a:prstGeom prst="rect">
            <a:avLst/>
          </a:prstGeom>
        </p:spPr>
      </p:pic>
      <p:pic>
        <p:nvPicPr>
          <p:cNvPr id="6" name="Picture 5" descr="A blue circuit board with many square white and black objects&#10;&#10;Description automatically generated">
            <a:extLst>
              <a:ext uri="{FF2B5EF4-FFF2-40B4-BE49-F238E27FC236}">
                <a16:creationId xmlns:a16="http://schemas.microsoft.com/office/drawing/2014/main" id="{BEBD1428-4515-50E1-75FA-72E2CE70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9" y="2095500"/>
            <a:ext cx="7344440" cy="70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1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388</Words>
  <Application>Microsoft Office PowerPoint</Application>
  <PresentationFormat>Custom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Montserrat</vt:lpstr>
      <vt:lpstr>Arial</vt:lpstr>
      <vt:lpstr>Montserrat Bold Italics</vt:lpstr>
      <vt:lpstr>Calibri</vt:lpstr>
      <vt:lpstr>Montserrat Medium</vt:lpstr>
      <vt:lpstr>Aptos Narrow</vt:lpstr>
      <vt:lpstr>Montserrat Ultra-Bold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Green Modern Project Proposal Slide Presentation</dc:title>
  <dc:creator>Pankaja Balasooriya</dc:creator>
  <cp:lastModifiedBy>Pankaja Balasooriya</cp:lastModifiedBy>
  <cp:revision>2</cp:revision>
  <dcterms:created xsi:type="dcterms:W3CDTF">2006-08-16T00:00:00Z</dcterms:created>
  <dcterms:modified xsi:type="dcterms:W3CDTF">2024-08-25T00:31:07Z</dcterms:modified>
  <dc:identifier>DAGJ0b0xp7Y</dc:identifier>
</cp:coreProperties>
</file>